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5715000" type="screen16x10"/>
  <p:notesSz cx="6858000" cy="9144000"/>
  <p:defaultTextStyle>
    <a:defPPr>
      <a:defRPr lang="en-US"/>
    </a:defPPr>
    <a:lvl1pPr marL="0" algn="l" defTabSz="42450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24507" algn="l" defTabSz="42450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49014" algn="l" defTabSz="42450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73520" algn="l" defTabSz="42450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98027" algn="l" defTabSz="42450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122535" algn="l" defTabSz="42450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547042" algn="l" defTabSz="42450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971549" algn="l" defTabSz="42450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396055" algn="l" defTabSz="42450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1025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73" d="100"/>
          <a:sy n="173" d="100"/>
        </p:scale>
        <p:origin x="-728" y="-11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4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90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3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8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2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7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71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60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C933-5536-7F46-A579-2B8B65FE73BF}" type="datetimeFigureOut">
              <a:rPr lang="en-US" smtClean="0"/>
              <a:t>9/1/14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41EC-AE86-EE4C-BD4C-6D96B1740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294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C933-5536-7F46-A579-2B8B65FE73BF}" type="datetimeFigureOut">
              <a:rPr lang="en-US" smtClean="0"/>
              <a:t>9/1/14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41EC-AE86-EE4C-BD4C-6D96B1740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9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C933-5536-7F46-A579-2B8B65FE73BF}" type="datetimeFigureOut">
              <a:rPr lang="en-US" smtClean="0"/>
              <a:t>9/1/14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41EC-AE86-EE4C-BD4C-6D96B1740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785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C933-5536-7F46-A579-2B8B65FE73BF}" type="datetimeFigureOut">
              <a:rPr lang="en-US" smtClean="0"/>
              <a:t>9/1/14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41EC-AE86-EE4C-BD4C-6D96B1740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453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2"/>
            <a:ext cx="7772400" cy="1250156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245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4901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7352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9802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2253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54704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7154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9605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C933-5536-7F46-A579-2B8B65FE73BF}" type="datetimeFigureOut">
              <a:rPr lang="en-US" smtClean="0"/>
              <a:t>9/1/14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41EC-AE86-EE4C-BD4C-6D96B1740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30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333500"/>
            <a:ext cx="4038600" cy="377163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C933-5536-7F46-A579-2B8B65FE73BF}" type="datetimeFigureOut">
              <a:rPr lang="en-US" smtClean="0"/>
              <a:t>9/1/14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41EC-AE86-EE4C-BD4C-6D96B1740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3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4507" indent="0">
              <a:buNone/>
              <a:defRPr sz="1900" b="1"/>
            </a:lvl2pPr>
            <a:lvl3pPr marL="849014" indent="0">
              <a:buNone/>
              <a:defRPr sz="1600" b="1"/>
            </a:lvl3pPr>
            <a:lvl4pPr marL="1273520" indent="0">
              <a:buNone/>
              <a:defRPr sz="1500" b="1"/>
            </a:lvl4pPr>
            <a:lvl5pPr marL="1698027" indent="0">
              <a:buNone/>
              <a:defRPr sz="1500" b="1"/>
            </a:lvl5pPr>
            <a:lvl6pPr marL="2122535" indent="0">
              <a:buNone/>
              <a:defRPr sz="1500" b="1"/>
            </a:lvl6pPr>
            <a:lvl7pPr marL="2547042" indent="0">
              <a:buNone/>
              <a:defRPr sz="1500" b="1"/>
            </a:lvl7pPr>
            <a:lvl8pPr marL="2971549" indent="0">
              <a:buNone/>
              <a:defRPr sz="1500" b="1"/>
            </a:lvl8pPr>
            <a:lvl9pPr marL="3396055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9261"/>
            <a:ext cx="4041775" cy="53313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4507" indent="0">
              <a:buNone/>
              <a:defRPr sz="1900" b="1"/>
            </a:lvl2pPr>
            <a:lvl3pPr marL="849014" indent="0">
              <a:buNone/>
              <a:defRPr sz="1600" b="1"/>
            </a:lvl3pPr>
            <a:lvl4pPr marL="1273520" indent="0">
              <a:buNone/>
              <a:defRPr sz="1500" b="1"/>
            </a:lvl4pPr>
            <a:lvl5pPr marL="1698027" indent="0">
              <a:buNone/>
              <a:defRPr sz="1500" b="1"/>
            </a:lvl5pPr>
            <a:lvl6pPr marL="2122535" indent="0">
              <a:buNone/>
              <a:defRPr sz="1500" b="1"/>
            </a:lvl6pPr>
            <a:lvl7pPr marL="2547042" indent="0">
              <a:buNone/>
              <a:defRPr sz="1500" b="1"/>
            </a:lvl7pPr>
            <a:lvl8pPr marL="2971549" indent="0">
              <a:buNone/>
              <a:defRPr sz="1500" b="1"/>
            </a:lvl8pPr>
            <a:lvl9pPr marL="3396055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12396"/>
            <a:ext cx="4041775" cy="329274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C933-5536-7F46-A579-2B8B65FE73BF}" type="datetimeFigureOut">
              <a:rPr lang="en-US" smtClean="0"/>
              <a:t>9/1/14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41EC-AE86-EE4C-BD4C-6D96B1740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028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C933-5536-7F46-A579-2B8B65FE73BF}" type="datetimeFigureOut">
              <a:rPr lang="en-US" smtClean="0"/>
              <a:t>9/1/14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41EC-AE86-EE4C-BD4C-6D96B1740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04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C933-5536-7F46-A579-2B8B65FE73BF}" type="datetimeFigureOut">
              <a:rPr lang="en-US" smtClean="0"/>
              <a:t>9/1/14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41EC-AE86-EE4C-BD4C-6D96B1740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306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542"/>
            <a:ext cx="3008313" cy="968375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95917"/>
            <a:ext cx="3008313" cy="3909219"/>
          </a:xfrm>
        </p:spPr>
        <p:txBody>
          <a:bodyPr/>
          <a:lstStyle>
            <a:lvl1pPr marL="0" indent="0">
              <a:buNone/>
              <a:defRPr sz="1300"/>
            </a:lvl1pPr>
            <a:lvl2pPr marL="424507" indent="0">
              <a:buNone/>
              <a:defRPr sz="1100"/>
            </a:lvl2pPr>
            <a:lvl3pPr marL="849014" indent="0">
              <a:buNone/>
              <a:defRPr sz="900"/>
            </a:lvl3pPr>
            <a:lvl4pPr marL="1273520" indent="0">
              <a:buNone/>
              <a:defRPr sz="900"/>
            </a:lvl4pPr>
            <a:lvl5pPr marL="1698027" indent="0">
              <a:buNone/>
              <a:defRPr sz="900"/>
            </a:lvl5pPr>
            <a:lvl6pPr marL="2122535" indent="0">
              <a:buNone/>
              <a:defRPr sz="900"/>
            </a:lvl6pPr>
            <a:lvl7pPr marL="2547042" indent="0">
              <a:buNone/>
              <a:defRPr sz="900"/>
            </a:lvl7pPr>
            <a:lvl8pPr marL="2971549" indent="0">
              <a:buNone/>
              <a:defRPr sz="900"/>
            </a:lvl8pPr>
            <a:lvl9pPr marL="339605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C933-5536-7F46-A579-2B8B65FE73BF}" type="datetimeFigureOut">
              <a:rPr lang="en-US" smtClean="0"/>
              <a:t>9/1/14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41EC-AE86-EE4C-BD4C-6D96B1740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36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000"/>
            </a:lvl1pPr>
            <a:lvl2pPr marL="424507" indent="0">
              <a:buNone/>
              <a:defRPr sz="2600"/>
            </a:lvl2pPr>
            <a:lvl3pPr marL="849014" indent="0">
              <a:buNone/>
              <a:defRPr sz="2200"/>
            </a:lvl3pPr>
            <a:lvl4pPr marL="1273520" indent="0">
              <a:buNone/>
              <a:defRPr sz="1900"/>
            </a:lvl4pPr>
            <a:lvl5pPr marL="1698027" indent="0">
              <a:buNone/>
              <a:defRPr sz="1900"/>
            </a:lvl5pPr>
            <a:lvl6pPr marL="2122535" indent="0">
              <a:buNone/>
              <a:defRPr sz="1900"/>
            </a:lvl6pPr>
            <a:lvl7pPr marL="2547042" indent="0">
              <a:buNone/>
              <a:defRPr sz="1900"/>
            </a:lvl7pPr>
            <a:lvl8pPr marL="2971549" indent="0">
              <a:buNone/>
              <a:defRPr sz="1900"/>
            </a:lvl8pPr>
            <a:lvl9pPr marL="3396055" indent="0">
              <a:buNone/>
              <a:defRPr sz="1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300"/>
            </a:lvl1pPr>
            <a:lvl2pPr marL="424507" indent="0">
              <a:buNone/>
              <a:defRPr sz="1100"/>
            </a:lvl2pPr>
            <a:lvl3pPr marL="849014" indent="0">
              <a:buNone/>
              <a:defRPr sz="900"/>
            </a:lvl3pPr>
            <a:lvl4pPr marL="1273520" indent="0">
              <a:buNone/>
              <a:defRPr sz="900"/>
            </a:lvl4pPr>
            <a:lvl5pPr marL="1698027" indent="0">
              <a:buNone/>
              <a:defRPr sz="900"/>
            </a:lvl5pPr>
            <a:lvl6pPr marL="2122535" indent="0">
              <a:buNone/>
              <a:defRPr sz="900"/>
            </a:lvl6pPr>
            <a:lvl7pPr marL="2547042" indent="0">
              <a:buNone/>
              <a:defRPr sz="900"/>
            </a:lvl7pPr>
            <a:lvl8pPr marL="2971549" indent="0">
              <a:buNone/>
              <a:defRPr sz="900"/>
            </a:lvl8pPr>
            <a:lvl9pPr marL="339605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EC933-5536-7F46-A579-2B8B65FE73BF}" type="datetimeFigureOut">
              <a:rPr lang="en-US" smtClean="0"/>
              <a:t>9/1/14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41EC-AE86-EE4C-BD4C-6D96B1740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66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228865"/>
            <a:ext cx="8229600" cy="952500"/>
          </a:xfrm>
          <a:prstGeom prst="rect">
            <a:avLst/>
          </a:prstGeom>
        </p:spPr>
        <p:txBody>
          <a:bodyPr vert="horz" lIns="84901" tIns="42450" rIns="84901" bIns="4245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333500"/>
            <a:ext cx="8229600" cy="3771636"/>
          </a:xfrm>
          <a:prstGeom prst="rect">
            <a:avLst/>
          </a:prstGeom>
        </p:spPr>
        <p:txBody>
          <a:bodyPr vert="horz" lIns="84901" tIns="42450" rIns="84901" bIns="4245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84901" tIns="42450" rIns="84901" bIns="4245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EC933-5536-7F46-A579-2B8B65FE73BF}" type="datetimeFigureOut">
              <a:rPr lang="en-US" smtClean="0"/>
              <a:t>9/1/14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5296959"/>
            <a:ext cx="2895600" cy="304271"/>
          </a:xfrm>
          <a:prstGeom prst="rect">
            <a:avLst/>
          </a:prstGeom>
        </p:spPr>
        <p:txBody>
          <a:bodyPr vert="horz" lIns="84901" tIns="42450" rIns="84901" bIns="4245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84901" tIns="42450" rIns="84901" bIns="4245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D41EC-AE86-EE4C-BD4C-6D96B1740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497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xStyles>
    <p:titleStyle>
      <a:lvl1pPr algn="ctr" defTabSz="424507" rtl="0" eaLnBrk="1" latinLnBrk="0" hangingPunct="1">
        <a:spcBef>
          <a:spcPct val="0"/>
        </a:spcBef>
        <a:buNone/>
        <a:defRPr sz="4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8380" indent="-318380" algn="l" defTabSz="424507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89824" indent="-265317" algn="l" defTabSz="424507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61267" indent="-212253" algn="l" defTabSz="424507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85774" indent="-212253" algn="l" defTabSz="424507" rtl="0" eaLnBrk="1" latinLnBrk="0" hangingPunct="1">
        <a:spcBef>
          <a:spcPct val="20000"/>
        </a:spcBef>
        <a:buFont typeface="Arial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0281" indent="-212253" algn="l" defTabSz="424507" rtl="0" eaLnBrk="1" latinLnBrk="0" hangingPunct="1">
        <a:spcBef>
          <a:spcPct val="20000"/>
        </a:spcBef>
        <a:buFont typeface="Arial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34788" indent="-212253" algn="l" defTabSz="424507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59295" indent="-212253" algn="l" defTabSz="424507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83802" indent="-212253" algn="l" defTabSz="424507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08309" indent="-212253" algn="l" defTabSz="424507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45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24507" algn="l" defTabSz="4245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49014" algn="l" defTabSz="4245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73520" algn="l" defTabSz="4245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98027" algn="l" defTabSz="4245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122535" algn="l" defTabSz="4245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547042" algn="l" defTabSz="4245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71549" algn="l" defTabSz="4245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96055" algn="l" defTabSz="4245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NNECT LOGO- blu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921" y="786354"/>
            <a:ext cx="7410739" cy="456121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869819"/>
            <a:ext cx="9144000" cy="845181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0" y="4193104"/>
            <a:ext cx="4116350" cy="701282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000" b="1" dirty="0" smtClean="0">
                <a:solidFill>
                  <a:srgbClr val="10253F"/>
                </a:solidFill>
                <a:latin typeface="Perpetua"/>
                <a:ea typeface="ＭＳ 明朝"/>
                <a:cs typeface="Perpetua"/>
              </a:rPr>
              <a:t>SPEAKER’S NAME</a:t>
            </a:r>
            <a:endParaRPr lang="en-US" sz="3600" b="1" dirty="0">
              <a:solidFill>
                <a:srgbClr val="10253F"/>
              </a:solidFill>
              <a:latin typeface="Perpetua"/>
              <a:cs typeface="Perpetua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0" y="4869819"/>
            <a:ext cx="7160553" cy="824393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PRESENTATION TITLE</a:t>
            </a:r>
            <a:endParaRPr lang="en-US" sz="41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35074" y="4394758"/>
            <a:ext cx="1789091" cy="455061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2400" b="1" dirty="0" smtClean="0">
                <a:solidFill>
                  <a:srgbClr val="10253F"/>
                </a:solidFill>
                <a:latin typeface="Perpetua"/>
                <a:ea typeface="ＭＳ 明朝"/>
                <a:cs typeface="Perpetua"/>
              </a:rPr>
              <a:t>CLASS YEAR</a:t>
            </a:r>
            <a:endParaRPr lang="en-US" sz="2000" b="1" dirty="0">
              <a:solidFill>
                <a:srgbClr val="10253F"/>
              </a:solidFill>
              <a:latin typeface="Perpetua"/>
              <a:cs typeface="Perpetua"/>
            </a:endParaRPr>
          </a:p>
        </p:txBody>
      </p:sp>
      <p:pic>
        <p:nvPicPr>
          <p:cNvPr id="3" name="Picture 2" descr="Mappfete- 3rd annua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24" y="107747"/>
            <a:ext cx="3719550" cy="1076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005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869819"/>
            <a:ext cx="9144000" cy="845181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0" y="4869819"/>
            <a:ext cx="2522164" cy="824393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9</a:t>
            </a:r>
            <a:endParaRPr lang="en-US" sz="41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</p:spTree>
    <p:extLst>
      <p:ext uri="{BB962C8B-B14F-4D97-AF65-F5344CB8AC3E}">
        <p14:creationId xmlns:p14="http://schemas.microsoft.com/office/powerpoint/2010/main" val="3933586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869819"/>
            <a:ext cx="9144000" cy="845181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0" y="4869819"/>
            <a:ext cx="2804693" cy="824393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10</a:t>
            </a:r>
            <a:endParaRPr lang="en-US" sz="41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</p:spTree>
    <p:extLst>
      <p:ext uri="{BB962C8B-B14F-4D97-AF65-F5344CB8AC3E}">
        <p14:creationId xmlns:p14="http://schemas.microsoft.com/office/powerpoint/2010/main" val="4709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869819"/>
            <a:ext cx="9144000" cy="845181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0" y="4869819"/>
            <a:ext cx="2620849" cy="824393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11</a:t>
            </a:r>
            <a:endParaRPr lang="en-US" sz="41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</p:spTree>
    <p:extLst>
      <p:ext uri="{BB962C8B-B14F-4D97-AF65-F5344CB8AC3E}">
        <p14:creationId xmlns:p14="http://schemas.microsoft.com/office/powerpoint/2010/main" val="3389958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869819"/>
            <a:ext cx="9144000" cy="845181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0" y="4869819"/>
            <a:ext cx="2749089" cy="824393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12</a:t>
            </a:r>
            <a:endParaRPr lang="en-US" sz="41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</p:spTree>
    <p:extLst>
      <p:ext uri="{BB962C8B-B14F-4D97-AF65-F5344CB8AC3E}">
        <p14:creationId xmlns:p14="http://schemas.microsoft.com/office/powerpoint/2010/main" val="3185807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869819"/>
            <a:ext cx="9144000" cy="845181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0" y="4869819"/>
            <a:ext cx="2700999" cy="824393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13</a:t>
            </a:r>
            <a:endParaRPr lang="en-US" sz="41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</p:spTree>
    <p:extLst>
      <p:ext uri="{BB962C8B-B14F-4D97-AF65-F5344CB8AC3E}">
        <p14:creationId xmlns:p14="http://schemas.microsoft.com/office/powerpoint/2010/main" val="292982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869819"/>
            <a:ext cx="9144000" cy="845181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0" y="4869819"/>
            <a:ext cx="2787561" cy="824393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14</a:t>
            </a:r>
            <a:endParaRPr lang="en-US" sz="41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</p:spTree>
    <p:extLst>
      <p:ext uri="{BB962C8B-B14F-4D97-AF65-F5344CB8AC3E}">
        <p14:creationId xmlns:p14="http://schemas.microsoft.com/office/powerpoint/2010/main" val="3596179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869819"/>
            <a:ext cx="9144000" cy="845181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0" y="4869819"/>
            <a:ext cx="2710617" cy="824393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15</a:t>
            </a:r>
            <a:endParaRPr lang="en-US" sz="41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</p:spTree>
    <p:extLst>
      <p:ext uri="{BB962C8B-B14F-4D97-AF65-F5344CB8AC3E}">
        <p14:creationId xmlns:p14="http://schemas.microsoft.com/office/powerpoint/2010/main" val="4142464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869819"/>
            <a:ext cx="9144000" cy="845181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0" y="4869819"/>
            <a:ext cx="2740072" cy="824393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16</a:t>
            </a:r>
            <a:endParaRPr lang="en-US" sz="41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</p:spTree>
    <p:extLst>
      <p:ext uri="{BB962C8B-B14F-4D97-AF65-F5344CB8AC3E}">
        <p14:creationId xmlns:p14="http://schemas.microsoft.com/office/powerpoint/2010/main" val="372646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869819"/>
            <a:ext cx="9144000" cy="845181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0" y="4869819"/>
            <a:ext cx="2740072" cy="824393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17</a:t>
            </a:r>
            <a:endParaRPr lang="en-US" sz="41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</p:spTree>
    <p:extLst>
      <p:ext uri="{BB962C8B-B14F-4D97-AF65-F5344CB8AC3E}">
        <p14:creationId xmlns:p14="http://schemas.microsoft.com/office/powerpoint/2010/main" val="4055531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869819"/>
            <a:ext cx="9144000" cy="845181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0" y="4869819"/>
            <a:ext cx="2740072" cy="824393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18</a:t>
            </a:r>
            <a:endParaRPr lang="en-US" sz="41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</p:spTree>
    <p:extLst>
      <p:ext uri="{BB962C8B-B14F-4D97-AF65-F5344CB8AC3E}">
        <p14:creationId xmlns:p14="http://schemas.microsoft.com/office/powerpoint/2010/main" val="3346830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869819"/>
            <a:ext cx="9144000" cy="845181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0" y="4869819"/>
            <a:ext cx="2599108" cy="824393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1-</a:t>
            </a:r>
            <a:endParaRPr lang="en-US" sz="41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60901" y="1315724"/>
            <a:ext cx="6306954" cy="2978829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10253F"/>
                </a:solidFill>
                <a:latin typeface="Perpetua"/>
                <a:ea typeface="ＭＳ 明朝"/>
                <a:cs typeface="Perpetua"/>
              </a:rPr>
              <a:t>THE SLIDES WILL ADVANCE </a:t>
            </a:r>
          </a:p>
          <a:p>
            <a:pPr algn="ctr"/>
            <a:r>
              <a:rPr lang="en-US" sz="4000" b="1" dirty="0" smtClean="0">
                <a:solidFill>
                  <a:srgbClr val="10253F"/>
                </a:solidFill>
                <a:latin typeface="Perpetua"/>
                <a:ea typeface="ＭＳ 明朝"/>
                <a:cs typeface="Perpetua"/>
              </a:rPr>
              <a:t>EVERY 15 SECONDS. </a:t>
            </a:r>
          </a:p>
          <a:p>
            <a:pPr algn="ctr"/>
            <a:r>
              <a:rPr lang="en-US" sz="3600" b="1" dirty="0">
                <a:solidFill>
                  <a:srgbClr val="10253F"/>
                </a:solidFill>
                <a:latin typeface="Perpetua"/>
                <a:ea typeface="ＭＳ 明朝"/>
                <a:cs typeface="Perpetua"/>
              </a:rPr>
              <a:t>YOUR TALK WILL BE </a:t>
            </a:r>
          </a:p>
          <a:p>
            <a:pPr algn="ctr"/>
            <a:r>
              <a:rPr lang="en-US" sz="3600" b="1" dirty="0">
                <a:solidFill>
                  <a:srgbClr val="10253F"/>
                </a:solidFill>
                <a:latin typeface="Perpetua"/>
                <a:ea typeface="ＭＳ 明朝"/>
                <a:cs typeface="Perpetua"/>
              </a:rPr>
              <a:t>5 MINUTES LONG.</a:t>
            </a:r>
            <a:endParaRPr lang="en-US" sz="3200" b="1" dirty="0">
              <a:solidFill>
                <a:srgbClr val="10253F"/>
              </a:solidFill>
              <a:latin typeface="Perpetua"/>
              <a:cs typeface="Perpetua"/>
            </a:endParaRPr>
          </a:p>
          <a:p>
            <a:pPr algn="ctr"/>
            <a:endParaRPr lang="en-US" sz="3600" b="1" dirty="0">
              <a:solidFill>
                <a:srgbClr val="10253F"/>
              </a:solidFill>
              <a:latin typeface="Perpetua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2103744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869819"/>
            <a:ext cx="9144000" cy="845181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0" y="4869819"/>
            <a:ext cx="2740072" cy="824393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19</a:t>
            </a:r>
            <a:endParaRPr lang="en-US" sz="41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</p:spTree>
    <p:extLst>
      <p:ext uri="{BB962C8B-B14F-4D97-AF65-F5344CB8AC3E}">
        <p14:creationId xmlns:p14="http://schemas.microsoft.com/office/powerpoint/2010/main" val="419666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869819"/>
            <a:ext cx="9144000" cy="845181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0" y="4869819"/>
            <a:ext cx="2945657" cy="824393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20</a:t>
            </a:r>
            <a:endParaRPr lang="en-US" sz="41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</p:spTree>
    <p:extLst>
      <p:ext uri="{BB962C8B-B14F-4D97-AF65-F5344CB8AC3E}">
        <p14:creationId xmlns:p14="http://schemas.microsoft.com/office/powerpoint/2010/main" val="2559243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869819"/>
            <a:ext cx="9144000" cy="845181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0" y="4869819"/>
            <a:ext cx="2531081" cy="824393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2</a:t>
            </a:r>
            <a:endParaRPr lang="en-US" sz="41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73951" y="1315724"/>
            <a:ext cx="6480880" cy="1932388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10253F"/>
                </a:solidFill>
                <a:latin typeface="Perpetua"/>
                <a:ea typeface="ＭＳ 明朝"/>
                <a:cs typeface="Perpetua"/>
              </a:rPr>
              <a:t>USE STORIES TO HELP YOUR </a:t>
            </a:r>
          </a:p>
          <a:p>
            <a:pPr algn="ctr"/>
            <a:r>
              <a:rPr lang="en-US" sz="4000" b="1" dirty="0" smtClean="0">
                <a:solidFill>
                  <a:srgbClr val="10253F"/>
                </a:solidFill>
                <a:latin typeface="Perpetua"/>
                <a:ea typeface="ＭＳ 明朝"/>
                <a:cs typeface="Perpetua"/>
              </a:rPr>
              <a:t>YOUR INFORMATION</a:t>
            </a:r>
          </a:p>
          <a:p>
            <a:pPr algn="ctr"/>
            <a:r>
              <a:rPr lang="en-US" sz="4000" b="1" dirty="0" smtClean="0">
                <a:solidFill>
                  <a:srgbClr val="10253F"/>
                </a:solidFill>
                <a:latin typeface="Perpetua"/>
                <a:ea typeface="ＭＳ 明朝"/>
                <a:cs typeface="Perpetua"/>
              </a:rPr>
              <a:t>STICK WITH THE AUDIENCE</a:t>
            </a:r>
            <a:endParaRPr lang="en-US" sz="3600" b="1" dirty="0">
              <a:solidFill>
                <a:srgbClr val="10253F"/>
              </a:solidFill>
              <a:latin typeface="Perpetua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3914174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869819"/>
            <a:ext cx="9144000" cy="845181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0" y="4869819"/>
            <a:ext cx="2483091" cy="824393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3</a:t>
            </a:r>
            <a:endParaRPr lang="en-US" sz="41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46961" y="1315724"/>
            <a:ext cx="7334879" cy="1316835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10253F"/>
                </a:solidFill>
                <a:latin typeface="Perpetua"/>
                <a:ea typeface="ＭＳ 明朝"/>
                <a:cs typeface="Perpetua"/>
              </a:rPr>
              <a:t>FIGURE OUT YOUR POINTS </a:t>
            </a:r>
          </a:p>
          <a:p>
            <a:pPr algn="ctr"/>
            <a:r>
              <a:rPr lang="en-US" sz="4000" b="1" dirty="0" smtClean="0">
                <a:solidFill>
                  <a:srgbClr val="10253F"/>
                </a:solidFill>
                <a:latin typeface="Perpetua"/>
                <a:ea typeface="ＭＳ 明朝"/>
                <a:cs typeface="Perpetua"/>
              </a:rPr>
              <a:t>BEFORE  YOU MAKE THE SLIDES</a:t>
            </a:r>
            <a:endParaRPr lang="en-US" sz="3600" b="1" dirty="0">
              <a:solidFill>
                <a:srgbClr val="10253F"/>
              </a:solidFill>
              <a:latin typeface="Perpetua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3369128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869819"/>
            <a:ext cx="9144000" cy="845181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0" y="4869819"/>
            <a:ext cx="8218823" cy="824393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4 </a:t>
            </a:r>
            <a:r>
              <a:rPr lang="en-US" sz="1400" b="1" dirty="0">
                <a:solidFill>
                  <a:schemeClr val="bg1"/>
                </a:solidFill>
                <a:latin typeface="Perpetua Titling MT"/>
                <a:cs typeface="Perpetua Titling MT"/>
              </a:rPr>
              <a:t>*IF you prefer, you can delete these slide ribbons</a:t>
            </a:r>
          </a:p>
        </p:txBody>
      </p:sp>
      <p:sp>
        <p:nvSpPr>
          <p:cNvPr id="4" name="Rectangle 3"/>
          <p:cNvSpPr/>
          <p:nvPr/>
        </p:nvSpPr>
        <p:spPr>
          <a:xfrm>
            <a:off x="501202" y="588546"/>
            <a:ext cx="8026425" cy="3779048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10253F"/>
                </a:solidFill>
                <a:latin typeface="Perpetua"/>
                <a:ea typeface="ＭＳ 明朝"/>
                <a:cs typeface="Perpetua"/>
              </a:rPr>
              <a:t>USE IMAGES INSTEAD OF WORDS. </a:t>
            </a:r>
          </a:p>
          <a:p>
            <a:pPr algn="ctr"/>
            <a:r>
              <a:rPr lang="en-US" sz="4000" b="1" dirty="0" smtClean="0">
                <a:solidFill>
                  <a:srgbClr val="10253F"/>
                </a:solidFill>
                <a:latin typeface="Perpetua"/>
                <a:ea typeface="ＭＳ 明朝"/>
                <a:cs typeface="Perpetua"/>
              </a:rPr>
              <a:t>IF YOU USE WORDS </a:t>
            </a:r>
          </a:p>
          <a:p>
            <a:pPr algn="ctr"/>
            <a:r>
              <a:rPr lang="en-US" sz="4000" b="1" dirty="0" smtClean="0">
                <a:solidFill>
                  <a:srgbClr val="10253F"/>
                </a:solidFill>
                <a:latin typeface="Perpetua"/>
                <a:ea typeface="ＭＳ 明朝"/>
                <a:cs typeface="Perpetua"/>
              </a:rPr>
              <a:t>USE A LARGE FONT, </a:t>
            </a:r>
          </a:p>
          <a:p>
            <a:pPr algn="ctr"/>
            <a:r>
              <a:rPr lang="en-US" sz="4000" b="1" dirty="0" smtClean="0">
                <a:solidFill>
                  <a:srgbClr val="10253F"/>
                </a:solidFill>
                <a:latin typeface="Perpetua"/>
                <a:ea typeface="ＭＳ 明朝"/>
                <a:cs typeface="Perpetua"/>
              </a:rPr>
              <a:t>NO BULLET POINTS.  </a:t>
            </a:r>
          </a:p>
          <a:p>
            <a:pPr algn="ctr"/>
            <a:r>
              <a:rPr lang="en-US" sz="4000" b="1" dirty="0" smtClean="0">
                <a:solidFill>
                  <a:srgbClr val="10253F"/>
                </a:solidFill>
                <a:latin typeface="Perpetua"/>
                <a:ea typeface="ＭＳ 明朝"/>
                <a:cs typeface="Perpetua"/>
              </a:rPr>
              <a:t>THE AUDIENCES SHOULD BE </a:t>
            </a:r>
          </a:p>
          <a:p>
            <a:pPr algn="ctr"/>
            <a:r>
              <a:rPr lang="en-US" sz="4000" b="1" dirty="0" smtClean="0">
                <a:solidFill>
                  <a:srgbClr val="10253F"/>
                </a:solidFill>
                <a:latin typeface="Perpetua"/>
                <a:ea typeface="ＭＳ 明朝"/>
                <a:cs typeface="Perpetua"/>
              </a:rPr>
              <a:t>LISTENING TO YOU, NOT READING.</a:t>
            </a:r>
            <a:endParaRPr lang="en-US" sz="3600" b="1" dirty="0">
              <a:solidFill>
                <a:srgbClr val="10253F"/>
              </a:solidFill>
              <a:latin typeface="Perpetua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2158228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869819"/>
            <a:ext cx="9144000" cy="845181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0" y="4869819"/>
            <a:ext cx="2492608" cy="824393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5</a:t>
            </a:r>
            <a:endParaRPr lang="en-US" sz="41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1279" y="383708"/>
            <a:ext cx="7686338" cy="4394600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10253F"/>
                </a:solidFill>
                <a:latin typeface="Perpetua"/>
                <a:ea typeface="ＭＳ 明朝"/>
                <a:cs typeface="Perpetua"/>
              </a:rPr>
              <a:t>PRACTICE, PRACTICE, PRACTICE, </a:t>
            </a:r>
          </a:p>
          <a:p>
            <a:pPr algn="ctr"/>
            <a:r>
              <a:rPr lang="en-US" sz="4000" b="1" dirty="0" smtClean="0">
                <a:solidFill>
                  <a:srgbClr val="10253F"/>
                </a:solidFill>
                <a:latin typeface="Perpetua"/>
                <a:ea typeface="ＭＳ 明朝"/>
                <a:cs typeface="Perpetua"/>
              </a:rPr>
              <a:t>THEN IMPROVISE.</a:t>
            </a:r>
          </a:p>
          <a:p>
            <a:pPr algn="ctr"/>
            <a:endParaRPr lang="en-US" sz="4000" b="1" dirty="0">
              <a:solidFill>
                <a:srgbClr val="10253F"/>
              </a:solidFill>
              <a:latin typeface="Perpetua"/>
              <a:ea typeface="ＭＳ 明朝"/>
              <a:cs typeface="Perpetua"/>
            </a:endParaRPr>
          </a:p>
          <a:p>
            <a:pPr algn="ctr"/>
            <a:r>
              <a:rPr lang="en-US" sz="3200" b="1" dirty="0" smtClean="0">
                <a:solidFill>
                  <a:srgbClr val="10253F"/>
                </a:solidFill>
                <a:latin typeface="Perpetua"/>
                <a:ea typeface="ＭＳ 明朝"/>
                <a:cs typeface="Perpetua"/>
              </a:rPr>
              <a:t>KNOW YOUR STORY, BUT DON’T </a:t>
            </a:r>
          </a:p>
          <a:p>
            <a:pPr algn="ctr"/>
            <a:r>
              <a:rPr lang="en-US" sz="3200" b="1" dirty="0" smtClean="0">
                <a:solidFill>
                  <a:srgbClr val="10253F"/>
                </a:solidFill>
                <a:latin typeface="Perpetua"/>
                <a:ea typeface="ＭＳ 明朝"/>
                <a:cs typeface="Perpetua"/>
              </a:rPr>
              <a:t>GET HUNG UP ON THE SLIDES. </a:t>
            </a:r>
          </a:p>
          <a:p>
            <a:pPr algn="ctr"/>
            <a:r>
              <a:rPr lang="en-US" sz="3200" b="1" dirty="0" smtClean="0">
                <a:solidFill>
                  <a:srgbClr val="10253F"/>
                </a:solidFill>
                <a:latin typeface="Perpetua"/>
                <a:ea typeface="ＭＳ 明朝"/>
                <a:cs typeface="Perpetua"/>
              </a:rPr>
              <a:t>THEY SUPPORT WHAT YOU ARE SAYING, </a:t>
            </a:r>
          </a:p>
          <a:p>
            <a:pPr algn="ctr"/>
            <a:r>
              <a:rPr lang="en-US" sz="3200" b="1" dirty="0" smtClean="0">
                <a:solidFill>
                  <a:srgbClr val="10253F"/>
                </a:solidFill>
                <a:latin typeface="Perpetua"/>
                <a:ea typeface="ＭＳ 明朝"/>
                <a:cs typeface="Perpetua"/>
              </a:rPr>
              <a:t>NOT THE OTHER WAY AROUND. </a:t>
            </a:r>
          </a:p>
          <a:p>
            <a:pPr algn="ctr"/>
            <a:r>
              <a:rPr lang="en-US" sz="3200" b="1" dirty="0" smtClean="0">
                <a:solidFill>
                  <a:srgbClr val="10253F"/>
                </a:solidFill>
                <a:latin typeface="Perpetua"/>
                <a:ea typeface="ＭＳ 明朝"/>
                <a:cs typeface="Perpetua"/>
              </a:rPr>
              <a:t>DON’T CHASE YOUR SLIDES.</a:t>
            </a:r>
            <a:endParaRPr lang="en-US" sz="2800" b="1" dirty="0">
              <a:solidFill>
                <a:srgbClr val="10253F"/>
              </a:solidFill>
              <a:latin typeface="Perpetua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2153593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869819"/>
            <a:ext cx="9144000" cy="845181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0" y="4869819"/>
            <a:ext cx="2522164" cy="824393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6</a:t>
            </a:r>
            <a:endParaRPr lang="en-US" sz="41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57972" y="383708"/>
            <a:ext cx="4712968" cy="3779047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10253F"/>
                </a:solidFill>
                <a:latin typeface="Perpetua"/>
                <a:ea typeface="ＭＳ 明朝"/>
                <a:cs typeface="Perpetua"/>
              </a:rPr>
              <a:t>HAVE FUN!!! </a:t>
            </a:r>
          </a:p>
          <a:p>
            <a:pPr algn="ctr"/>
            <a:endParaRPr lang="en-US" sz="4000" b="1" dirty="0">
              <a:solidFill>
                <a:srgbClr val="10253F"/>
              </a:solidFill>
              <a:latin typeface="Perpetua"/>
              <a:ea typeface="ＭＳ 明朝"/>
              <a:cs typeface="Perpetua"/>
            </a:endParaRPr>
          </a:p>
          <a:p>
            <a:pPr algn="ctr"/>
            <a:r>
              <a:rPr lang="en-US" sz="3200" b="1" dirty="0" smtClean="0">
                <a:solidFill>
                  <a:srgbClr val="10253F"/>
                </a:solidFill>
                <a:latin typeface="Perpetua"/>
                <a:ea typeface="ＭＳ 明朝"/>
                <a:cs typeface="Perpetua"/>
              </a:rPr>
              <a:t>USE THESE 5 MINUTES TO </a:t>
            </a:r>
          </a:p>
          <a:p>
            <a:pPr algn="ctr"/>
            <a:r>
              <a:rPr lang="en-US" sz="3200" b="1" dirty="0" smtClean="0">
                <a:solidFill>
                  <a:srgbClr val="10253F"/>
                </a:solidFill>
                <a:latin typeface="Perpetua"/>
                <a:ea typeface="ＭＳ 明朝"/>
                <a:cs typeface="Perpetua"/>
              </a:rPr>
              <a:t>SHARE YOUR PASSION</a:t>
            </a:r>
          </a:p>
          <a:p>
            <a:pPr algn="ctr"/>
            <a:r>
              <a:rPr lang="en-US" sz="3200" b="1" dirty="0" smtClean="0">
                <a:solidFill>
                  <a:srgbClr val="10253F"/>
                </a:solidFill>
                <a:latin typeface="Perpetua"/>
                <a:ea typeface="ＭＳ 明朝"/>
                <a:cs typeface="Perpetua"/>
              </a:rPr>
              <a:t>AND CONNECT WITH </a:t>
            </a:r>
          </a:p>
          <a:p>
            <a:pPr algn="ctr"/>
            <a:r>
              <a:rPr lang="en-US" sz="3200" b="1" dirty="0" smtClean="0">
                <a:solidFill>
                  <a:srgbClr val="10253F"/>
                </a:solidFill>
                <a:latin typeface="Perpetua"/>
                <a:ea typeface="ＭＳ 明朝"/>
                <a:cs typeface="Perpetua"/>
              </a:rPr>
              <a:t>YOUR FELLOW</a:t>
            </a:r>
          </a:p>
          <a:p>
            <a:pPr algn="ctr"/>
            <a:r>
              <a:rPr lang="en-US" sz="3200" b="1" dirty="0" smtClean="0">
                <a:solidFill>
                  <a:srgbClr val="10253F"/>
                </a:solidFill>
                <a:latin typeface="Perpetua"/>
                <a:ea typeface="ＭＳ 明朝"/>
                <a:cs typeface="Perpetua"/>
              </a:rPr>
              <a:t>MAPP ALUMNI</a:t>
            </a:r>
            <a:endParaRPr lang="en-US" sz="2800" b="1" dirty="0">
              <a:solidFill>
                <a:srgbClr val="10253F"/>
              </a:solidFill>
              <a:latin typeface="Perpetua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234414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869819"/>
            <a:ext cx="9144000" cy="845181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0" y="4869819"/>
            <a:ext cx="2522164" cy="824393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7</a:t>
            </a:r>
            <a:endParaRPr lang="en-US" sz="41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</p:spTree>
    <p:extLst>
      <p:ext uri="{BB962C8B-B14F-4D97-AF65-F5344CB8AC3E}">
        <p14:creationId xmlns:p14="http://schemas.microsoft.com/office/powerpoint/2010/main" val="4123109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869819"/>
            <a:ext cx="9144000" cy="845181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4901" tIns="42450" rIns="84901" bIns="42450" spcCol="0"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0" y="4869819"/>
            <a:ext cx="2522164" cy="824393"/>
          </a:xfrm>
          <a:prstGeom prst="rect">
            <a:avLst/>
          </a:prstGeom>
        </p:spPr>
        <p:txBody>
          <a:bodyPr wrap="none" lIns="84901" tIns="42450" rIns="84901" bIns="4245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Perpetua Titling MT"/>
                <a:cs typeface="Perpetua Titling MT"/>
              </a:rPr>
              <a:t>SLIDE 8</a:t>
            </a:r>
            <a:endParaRPr lang="en-US" sz="4100" b="1" dirty="0">
              <a:solidFill>
                <a:schemeClr val="bg1"/>
              </a:solidFill>
              <a:latin typeface="Perpetua Titling MT"/>
              <a:cs typeface="Perpetua Titling MT"/>
            </a:endParaRPr>
          </a:p>
        </p:txBody>
      </p:sp>
    </p:spTree>
    <p:extLst>
      <p:ext uri="{BB962C8B-B14F-4D97-AF65-F5344CB8AC3E}">
        <p14:creationId xmlns:p14="http://schemas.microsoft.com/office/powerpoint/2010/main" val="63194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5000">
        <p:fade/>
      </p:transition>
    </mc:Choice>
    <mc:Fallback xmlns="">
      <p:transition xmlns:p14="http://schemas.microsoft.com/office/powerpoint/2010/main" spd="med" advClick="0" advTm="15000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184</Words>
  <Application>Microsoft Macintosh PowerPoint</Application>
  <PresentationFormat>On-screen Show (16:10)</PresentationFormat>
  <Paragraphs>53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 Bartels</dc:creator>
  <cp:lastModifiedBy>Sara Bartels</cp:lastModifiedBy>
  <cp:revision>14</cp:revision>
  <dcterms:created xsi:type="dcterms:W3CDTF">2013-10-20T00:58:18Z</dcterms:created>
  <dcterms:modified xsi:type="dcterms:W3CDTF">2014-09-01T15:35:39Z</dcterms:modified>
</cp:coreProperties>
</file>